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6558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422장 거룩하게 하소서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룩하게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룩하게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1.거룩하게하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사랑하게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사랑하게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2.사랑하게하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기도하게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기도하게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3.기도하게하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422장 거룩하게 하소서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룩하게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룩하게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1.거룩하게하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사랑하게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사랑하게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2.사랑하게하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기도하게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기도하게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3.기도하게하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422장 거룩하게 하소서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룩하게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룩하게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1.거룩하게하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사랑하게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사랑하게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2.사랑하게하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기도하게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기도하게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3.기도하게하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422장 거룩하게 하소서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룩하게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룩하게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1.거룩하게하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사랑하게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사랑하게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2.사랑하게하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기도하게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기도하게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3.기도하게하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422장 거룩하게 하소서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룩하게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룩하게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1.거룩하게하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사랑하게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사랑하게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2.사랑하게하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기도하게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기도하게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3.기도하게하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422장 거룩하게 하소서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룩하게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룩하게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1.거룩하게하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사랑하게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사랑하게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2.사랑하게하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기도하게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기도하게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3.기도하게하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화면 슬라이드 쇼(16:9)</PresentationFormat>
  <Paragraphs>30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2022-04-02T14:56:14Z</dcterms:created>
  <dcterms:modified xsi:type="dcterms:W3CDTF">2022-04-04T14:55:52Z</dcterms:modified>
</cp:coreProperties>
</file>