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0047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508장 우리가 지금은 나그네 되어도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가지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가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1.우리가지금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말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말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2.주예수말씀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생의복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생의복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3.영생의복락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508장 우리가 지금은 나그네 되어도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가지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가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1.우리가지금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말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말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2.주예수말씀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생의복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생의복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3.영생의복락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508장 우리가 지금은 나그네 되어도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가지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가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1.우리가지금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말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말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2.주예수말씀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생의복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생의복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3.영생의복락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508장 우리가 지금은 나그네 되어도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가지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가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1.우리가지금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말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말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2.주예수말씀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생의복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생의복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3.영생의복락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508장 우리가 지금은 나그네 되어도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가지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가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1.우리가지금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말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말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2.주예수말씀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생의복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생의복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3.영생의복락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508장 우리가 지금은 나그네 되어도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가지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가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1.우리가지금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말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말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2.주예수말씀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생의복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생의복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3.영생의복락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508장 우리가 지금은 나그네 되어도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가지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가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1.우리가지금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말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말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2.주예수말씀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생의복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생의복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3.영생의복락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508장 우리가 지금은 나그네 되어도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가지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가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1.우리가지금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말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말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2.주예수말씀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생의복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생의복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3.영생의복락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508장 우리가 지금은 나그네 되어도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우리가지금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우리가지금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1.우리가지금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예수말씀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예수말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2.주예수말씀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영생의복락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영생의복락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3.영생의복락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2022-04-02T15:30:00Z</dcterms:created>
  <dcterms:modified xsi:type="dcterms:W3CDTF">2022-04-04T14:59:30Z</dcterms:modified>
</cp:coreProperties>
</file>