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87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495장 익은 곡식 거둘 자가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익은곡식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익은곡식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1.익은곡식거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가두루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가두루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2.주가두루다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가나를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가나를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3.주가나를부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495장 익은 곡식 거둘 자가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익은곡식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익은곡식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1.익은곡식거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가두루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가두루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2.주가두루다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가나를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가나를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3.주가나를부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495장 익은 곡식 거둘 자가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익은곡식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익은곡식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1.익은곡식거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가두루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가두루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2.주가두루다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가나를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가나를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3.주가나를부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495장 익은 곡식 거둘 자가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익은곡식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익은곡식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1.익은곡식거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가두루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가두루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2.주가두루다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가나를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가나를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3.주가나를부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495장 익은 곡식 거둘 자가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익은곡식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익은곡식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1.익은곡식거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가두루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가두루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2.주가두루다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가나를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가나를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3.주가나를부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495장 익은 곡식 거둘 자가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익은곡식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익은곡식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1.익은곡식거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가두루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가두루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2.주가두루다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가나를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가나를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3.주가나를부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495장 익은 곡식 거둘 자가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익은곡식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익은곡식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1.익은곡식거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가두루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가두루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2.주가두루다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가나를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가나를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3.주가나를부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495장 익은 곡식 거둘 자가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익은곡식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익은곡식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1.익은곡식거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가두루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가두루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2.주가두루다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가나를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가나를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3.주가나를부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495장 익은 곡식 거둘 자가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익은곡식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익은곡식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1.익은곡식거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가두루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가두루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2.주가두루다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가나를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가나를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3.주가나를부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2022-04-02T17:33:52Z</dcterms:created>
  <dcterms:modified xsi:type="dcterms:W3CDTF">2022-04-04T14:58:56Z</dcterms:modified>
</cp:coreProperties>
</file>