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4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602장 성부님께 빕니다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님께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1.성부님께빕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자님께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자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2.성자님께빕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께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3.성령님께빕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세상에서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세상에서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4.세상에서살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602장 성부님께 빕니다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님께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1.성부님께빕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자님께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자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2.성자님께빕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께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3.성령님께빕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세상에서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세상에서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4.세상에서살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602장 성부님께 빕니다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님께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1.성부님께빕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자님께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자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2.성자님께빕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께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3.성령님께빕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세상에서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세상에서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4.세상에서살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602장 성부님께 빕니다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님께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1.성부님께빕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자님께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자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2.성자님께빕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께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3.성령님께빕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세상에서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세상에서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4.세상에서살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602장 성부님께 빕니다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님께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1.성부님께빕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자님께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자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2.성자님께빕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께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3.성령님께빕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세상에서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세상에서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4.세상에서살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602장 성부님께 빕니다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님께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1.성부님께빕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자님께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자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2.성자님께빕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께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3.성령님께빕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세상에서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세상에서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4.세상에서살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602장 성부님께 빕니다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님께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1.성부님께빕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자님께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자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2.성자님께빕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께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3.성령님께빕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세상에서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세상에서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4.세상에서살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602장 성부님께 빕니다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부님께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부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1.성부님께빕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자님께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자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2.성자님께빕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님께빕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님께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3.성령님께빕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세상에서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세상에서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4.세상에서살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2022-04-02T17:53:12Z</dcterms:created>
  <dcterms:modified xsi:type="dcterms:W3CDTF">2022-04-04T15:04:05Z</dcterms:modified>
</cp:coreProperties>
</file>