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5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108장 그 어린 주예수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어린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어린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1.그어린주예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육축소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육축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2.저육축소리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내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내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3.주예수내곁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2022-04-02T01:45:09Z</dcterms:created>
  <dcterms:modified xsi:type="dcterms:W3CDTF">2022-04-04T14:46:46Z</dcterms:modified>
</cp:coreProperties>
</file>