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52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276장 아버지여 이 죄인을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전에하던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전에하던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2.전에하던헛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276장 아버지여 이 죄인을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전에하던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전에하던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2.전에하던헛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276장 아버지여 이 죄인을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전에하던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전에하던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2.전에하던헛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276장 아버지여 이 죄인을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전에하던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전에하던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2.전에하던헛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276장 아버지여 이 죄인을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전에하던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전에하던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2.전에하던헛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276장 아버지여 이 죄인을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전에하던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전에하던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2.전에하던헛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276장 아버지여 이 죄인을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전에하던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전에하던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2.전에하던헛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276장 아버지여 이 죄인을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전에하던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전에하던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2.전에하던헛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3.나의죄를사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276장 아버지여 이 죄인을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아버지여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아버지여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1.아버지여이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전에하던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전에하던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2.전에하던헛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를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를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3.나의죄를사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2022-04-02T13:34:12Z</dcterms:created>
  <dcterms:modified xsi:type="dcterms:W3CDTF">2022-04-04T14:51:02Z</dcterms:modified>
</cp:coreProperties>
</file>