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04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287장 예수 앞에 나오면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앞에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1.예수앞에나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앞에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앞에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3.예수앞에설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287장 예수 앞에 나오면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앞에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1.예수앞에나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앞에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앞에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3.예수앞에설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287장 예수 앞에 나오면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앞에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1.예수앞에나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앞에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앞에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3.예수앞에설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287장 예수 앞에 나오면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앞에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1.예수앞에나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앞에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앞에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3.예수앞에설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287장 예수 앞에 나오면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앞에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1.예수앞에나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앞에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앞에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3.예수앞에설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287장 예수 앞에 나오면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앞에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1.예수앞에나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앞에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앞에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3.예수앞에설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2022-04-02T13:53:59Z</dcterms:created>
  <dcterms:modified xsi:type="dcterms:W3CDTF">2022-04-04T14:51:20Z</dcterms:modified>
</cp:coreProperties>
</file>