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1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579장 어머니의 넓은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머니의넓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머니의넓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1.어머니의넓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저녁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저녁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2.아침저녁읽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홀로누워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홀로누워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3.홀로누워괴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유하고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4.온유하고겸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579장 어머니의 넓은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머니의넓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머니의넓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1.어머니의넓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저녁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저녁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2.아침저녁읽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홀로누워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홀로누워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3.홀로누워괴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유하고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4.온유하고겸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579장 어머니의 넓은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머니의넓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머니의넓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1.어머니의넓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저녁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저녁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2.아침저녁읽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홀로누워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홀로누워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3.홀로누워괴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유하고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4.온유하고겸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579장 어머니의 넓은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머니의넓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머니의넓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1.어머니의넓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저녁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저녁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2.아침저녁읽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홀로누워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홀로누워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3.홀로누워괴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유하고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4.온유하고겸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579장 어머니의 넓은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머니의넓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머니의넓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1.어머니의넓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저녁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저녁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2.아침저녁읽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홀로누워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홀로누워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3.홀로누워괴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유하고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4.온유하고겸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579장 어머니의 넓은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머니의넓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머니의넓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1.어머니의넓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저녁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저녁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2.아침저녁읽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홀로누워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홀로누워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3.홀로누워괴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유하고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4.온유하고겸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579장 어머니의 넓은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머니의넓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머니의넓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1.어머니의넓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저녁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저녁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2.아침저녁읽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홀로누워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홀로누워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3.홀로누워괴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유하고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4.온유하고겸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579장 어머니의 넓은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머니의넓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머니의넓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1.어머니의넓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저녁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저녁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2.아침저녁읽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홀로누워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홀로누워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3.홀로누워괴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유하고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4.온유하고겸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579장 어머니의 넓은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머니의넓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머니의넓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1.어머니의넓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저녁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저녁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2.아침저녁읽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홀로누워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홀로누워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3.홀로누워괴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유하고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4.온유하고겸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579장 어머니의 넓은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머니의넓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머니의넓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1.어머니의넓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저녁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저녁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2.아침저녁읽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홀로누워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홀로누워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3.홀로누워괴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유하고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4.온유하고겸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579장 어머니의 넓은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머니의넓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머니의넓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1.어머니의넓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저녁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저녁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2.아침저녁읽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홀로누워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홀로누워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3.홀로누워괴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유하고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4.온유하고겸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579장 어머니의 넓은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머니의넓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머니의넓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1.어머니의넓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침저녁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침저녁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2.아침저녁읽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홀로누워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홀로누워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3.홀로누워괴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유하고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4.온유하고겸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2022-04-02T18:31:02Z</dcterms:created>
  <dcterms:modified xsi:type="dcterms:W3CDTF">2022-04-04T15:02:52Z</dcterms:modified>
</cp:coreProperties>
</file>