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729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462장 생명 진리 은혜 되신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생명진리은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생명진리은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1.생명진리은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남섬기며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남섬기며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2.남섬기며사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사랑의주평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사랑의주평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3.사랑의주평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행진하는주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행진하는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4.행진하는주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</Words>
  <Application>Microsoft Office PowerPoint</Application>
  <PresentationFormat>화면 슬라이드 쇼(16:9)</PresentationFormat>
  <Paragraphs>72</Paragraphs>
  <Slides>12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2022-04-02T16:37:18Z</dcterms:created>
  <dcterms:modified xsi:type="dcterms:W3CDTF">2022-04-04T14:57:40Z</dcterms:modified>
</cp:coreProperties>
</file>