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7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377장 전능하신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377장 전능하신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377장 전능하신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377장 전능하신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377장 전능하신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377장 전능하신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전능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전능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1.전능하신주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수정같은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수정같은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2.수정같은생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3.요단강을건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2022-04-02T14:14:54Z</dcterms:created>
  <dcterms:modified xsi:type="dcterms:W3CDTF">2022-04-04T14:54:13Z</dcterms:modified>
</cp:coreProperties>
</file>