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45" d="100"/>
          <a:sy n="145" d="100"/>
        </p:scale>
        <p:origin x="1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46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AFE46-FBFB-2C19-53DB-D82D72515C1E}"/>
              </a:ext>
            </a:extLst>
          </p:cNvPr>
          <p:cNvSpPr txBox="1"/>
          <p:nvPr/>
        </p:nvSpPr>
        <p:spPr>
          <a:xfrm>
            <a:off x="2532021" y="2248585"/>
            <a:ext cx="407996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21</a:t>
            </a:r>
            <a:r>
              <a:rPr lang="ko-KR" altLang="en-US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장 다 찬양하여라</a:t>
            </a:r>
          </a:p>
        </p:txBody>
      </p:sp>
    </p:spTree>
    <p:extLst>
      <p:ext uri="{BB962C8B-B14F-4D97-AF65-F5344CB8AC3E}">
        <p14:creationId xmlns:p14="http://schemas.microsoft.com/office/powerpoint/2010/main" val="4056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21장 다 찬양하여라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찬양하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찬양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1.다찬양하여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다찬양하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다찬양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2.다찬양하여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다찬양하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다찬양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3.다찬양하여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21장 다 찬양하여라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찬양하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찬양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1.다찬양하여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다찬양하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다찬양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2.다찬양하여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다찬양하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다찬양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3.다찬양하여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21장 다 찬양하여라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찬양하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찬양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1.다찬양하여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다찬양하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다찬양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2.다찬양하여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다찬양하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다찬양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3.다찬양하여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21장 다 찬양하여라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찬양하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찬양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1.다찬양하여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다찬양하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다찬양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2.다찬양하여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다찬양하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다찬양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3.다찬양하여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21장 다 찬양하여라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찬양하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찬양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1.다찬양하여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다찬양하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다찬양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2.다찬양하여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다찬양하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다찬양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3.다찬양하여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21장 다 찬양하여라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찬양하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찬양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1.다찬양하여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다찬양하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다찬양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2.다찬양하여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다찬양하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다찬양하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3.다찬양하여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88</Words>
  <Application>Microsoft Office PowerPoint</Application>
  <PresentationFormat>화면 슬라이드 쇼(16:9)</PresentationFormat>
  <Paragraphs>31</Paragraphs>
  <Slides>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2</cp:revision>
  <dcterms:created xsi:type="dcterms:W3CDTF">2022-06-09T08:47:34Z</dcterms:created>
  <dcterms:modified xsi:type="dcterms:W3CDTF">2022-06-09T08:56:55Z</dcterms:modified>
</cp:coreProperties>
</file>