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18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361장 기도하는 이 시간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도하는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1.기도하는이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기도하는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2.기도하는이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도하는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3.기도하는이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기도하는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4.기도하는이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361장 기도하는 이 시간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도하는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1.기도하는이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기도하는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2.기도하는이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도하는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3.기도하는이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기도하는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4.기도하는이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361장 기도하는 이 시간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도하는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1.기도하는이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기도하는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2.기도하는이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도하는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3.기도하는이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기도하는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4.기도하는이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361장 기도하는 이 시간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도하는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1.기도하는이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기도하는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2.기도하는이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도하는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3.기도하는이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기도하는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4.기도하는이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361장 기도하는 이 시간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도하는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1.기도하는이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기도하는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2.기도하는이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도하는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3.기도하는이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기도하는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4.기도하는이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361장 기도하는 이 시간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도하는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1.기도하는이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기도하는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2.기도하는이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도하는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3.기도하는이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기도하는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4.기도하는이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361장 기도하는 이 시간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도하는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1.기도하는이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기도하는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2.기도하는이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도하는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3.기도하는이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기도하는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4.기도하는이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361장 기도하는 이 시간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도하는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1.기도하는이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기도하는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2.기도하는이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도하는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3.기도하는이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기도하는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4.기도하는이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361장 기도하는 이 시간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도하는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1.기도하는이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기도하는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2.기도하는이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도하는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3.기도하는이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기도하는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4.기도하는이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361장 기도하는 이 시간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도하는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1.기도하는이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기도하는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2.기도하는이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도하는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3.기도하는이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기도하는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4.기도하는이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361장 기도하는 이 시간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도하는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1.기도하는이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기도하는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2.기도하는이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도하는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3.기도하는이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기도하는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4.기도하는이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361장 기도하는 이 시간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도하는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1.기도하는이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기도하는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2.기도하는이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도하는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3.기도하는이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기도하는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기도하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4.기도하는이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2022-04-02T13:48:23Z</dcterms:created>
  <dcterms:modified xsi:type="dcterms:W3CDTF">2022-04-04T14:53:43Z</dcterms:modified>
</cp:coreProperties>
</file>