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74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200장 달고 오묘한 그말씀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달고오묘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달고오묘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1.달고오묘한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귀한주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귀한주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2.귀한주님의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널리울리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널리울리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3.널리울리어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200장 달고 오묘한 그말씀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달고오묘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달고오묘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1.달고오묘한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귀한주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귀한주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2.귀한주님의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널리울리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널리울리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3.널리울리어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200장 달고 오묘한 그말씀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달고오묘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달고오묘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1.달고오묘한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귀한주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귀한주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2.귀한주님의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널리울리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널리울리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3.널리울리어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200장 달고 오묘한 그말씀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달고오묘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달고오묘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1.달고오묘한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귀한주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귀한주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2.귀한주님의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널리울리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널리울리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3.널리울리어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200장 달고 오묘한 그말씀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달고오묘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달고오묘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1.달고오묘한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귀한주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귀한주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2.귀한주님의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널리울리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널리울리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3.널리울리어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200장 달고 오묘한 그말씀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달고오묘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달고오묘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1.달고오묘한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귀한주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귀한주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2.귀한주님의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널리울리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널리울리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3.널리울리어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200장 달고 오묘한 그말씀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달고오묘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달고오묘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1.달고오묘한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귀한주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귀한주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2.귀한주님의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널리울리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널리울리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3.널리울리어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200장 달고 오묘한 그말씀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달고오묘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달고오묘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1.달고오묘한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귀한주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귀한주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2.귀한주님의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널리울리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널리울리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3.널리울리어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200장 달고 오묘한 그말씀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달고오묘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달고오묘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1.달고오묘한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귀한주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귀한주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2.귀한주님의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널리울리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널리울리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3.널리울리어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2022-04-02T10:41:32Z</dcterms:created>
  <dcterms:modified xsi:type="dcterms:W3CDTF">2022-04-04T14:49:04Z</dcterms:modified>
</cp:coreProperties>
</file>