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734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170장 내 주님은 살아 계셔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님은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님은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1.내주님은살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구원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구원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2.나의구원되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를거룩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를거룩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3.나를거룩하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굳센믿음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굳센믿음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4.굳센믿음나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170장 내 주님은 살아 계셔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님은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님은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1.내주님은살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구원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구원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2.나의구원되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를거룩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를거룩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3.나를거룩하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굳센믿음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굳센믿음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4.굳센믿음나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170장 내 주님은 살아 계셔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님은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님은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1.내주님은살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구원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구원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2.나의구원되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를거룩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를거룩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3.나를거룩하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굳센믿음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굳센믿음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4.굳센믿음나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170장 내 주님은 살아 계셔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님은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님은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1.내주님은살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구원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구원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2.나의구원되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를거룩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를거룩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3.나를거룩하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굳센믿음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굳센믿음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4.굳센믿음나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170장 내 주님은 살아 계셔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님은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님은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1.내주님은살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구원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구원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2.나의구원되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를거룩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를거룩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3.나를거룩하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굳센믿음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굳센믿음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4.굳센믿음나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170장 내 주님은 살아 계셔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님은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님은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1.내주님은살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구원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구원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2.나의구원되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를거룩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를거룩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3.나를거룩하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굳센믿음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굳센믿음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4.굳센믿음나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170장 내 주님은 살아 계셔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님은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님은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1.내주님은살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구원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구원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2.나의구원되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를거룩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를거룩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3.나를거룩하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굳센믿음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굳센믿음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4.굳센믿음나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170장 내 주님은 살아 계셔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님은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님은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1.내주님은살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구원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구원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2.나의구원되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를거룩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를거룩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3.나를거룩하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굳센믿음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굳센믿음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4.굳센믿음나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2022-04-02T05:24:50Z</dcterms:created>
  <dcterms:modified xsi:type="dcterms:W3CDTF">2022-04-04T14:48:16Z</dcterms:modified>
</cp:coreProperties>
</file>