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8341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501장 너 시온아 이 소식 전파하라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너시온아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너시온아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1.너시온아이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죄사슬에얽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죄사슬에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2.죄사슬에얽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온세상에너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온세상에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3.온세상에너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네자녀도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네자녀도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4.네자녀도이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501장 너 시온아 이 소식 전파하라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너시온아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너시온아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1.너시온아이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죄사슬에얽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죄사슬에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2.죄사슬에얽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온세상에너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온세상에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3.온세상에너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네자녀도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네자녀도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4.네자녀도이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501장 너 시온아 이 소식 전파하라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너시온아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너시온아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1.너시온아이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죄사슬에얽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죄사슬에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2.죄사슬에얽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온세상에너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온세상에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3.온세상에너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네자녀도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네자녀도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4.네자녀도이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501장 너 시온아 이 소식 전파하라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너시온아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너시온아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1.너시온아이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죄사슬에얽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죄사슬에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2.죄사슬에얽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온세상에너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온세상에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3.온세상에너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네자녀도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네자녀도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4.네자녀도이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501장 너 시온아 이 소식 전파하라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너시온아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너시온아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1.너시온아이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죄사슬에얽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죄사슬에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2.죄사슬에얽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온세상에너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온세상에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3.온세상에너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네자녀도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네자녀도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4.네자녀도이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501장 너 시온아 이 소식 전파하라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너시온아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너시온아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1.너시온아이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죄사슬에얽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죄사슬에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2.죄사슬에얽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온세상에너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온세상에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3.온세상에너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네자녀도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네자녀도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4.네자녀도이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501장 너 시온아 이 소식 전파하라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너시온아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너시온아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1.너시온아이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죄사슬에얽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죄사슬에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2.죄사슬에얽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온세상에너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온세상에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3.온세상에너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네자녀도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네자녀도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4.네자녀도이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501장 너 시온아 이 소식 전파하라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너시온아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너시온아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1.너시온아이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죄사슬에얽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죄사슬에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2.죄사슬에얽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온세상에너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온세상에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3.온세상에너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네자녀도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네자녀도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4.네자녀도이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501장 너 시온아 이 소식 전파하라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너시온아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너시온아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1.너시온아이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죄사슬에얽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죄사슬에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2.죄사슬에얽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온세상에너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온세상에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3.온세상에너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네자녀도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네자녀도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4.네자녀도이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501장 너 시온아 이 소식 전파하라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너시온아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너시온아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1.너시온아이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죄사슬에얽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죄사슬에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2.죄사슬에얽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온세상에너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온세상에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3.온세상에너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네자녀도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네자녀도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4.네자녀도이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501장 너 시온아 이 소식 전파하라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너시온아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너시온아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1.너시온아이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죄사슬에얽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죄사슬에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2.죄사슬에얽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온세상에너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온세상에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3.온세상에너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네자녀도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네자녀도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4.네자녀도이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501장 너 시온아 이 소식 전파하라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너시온아이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너시온아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1.너시온아이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죄사슬에얽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죄사슬에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2.죄사슬에얽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온세상에너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온세상에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3.온세상에너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네자녀도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네자녀도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4.네자녀도이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240</Words>
  <Application>Microsoft Office PowerPoint</Application>
  <PresentationFormat>화면 슬라이드 쇼(16:9)</PresentationFormat>
  <Paragraphs>72</Paragraphs>
  <Slides>12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7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2022-04-02T15:10:53Z</dcterms:created>
  <dcterms:modified xsi:type="dcterms:W3CDTF">2022-04-04T14:59:13Z</dcterms:modified>
</cp:coreProperties>
</file>