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50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543장 어려운 일 당할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려운일당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려운일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1.어려운일당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께서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께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2.성령께서내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밝을때에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밝을때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3.밝을때에노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생명있을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생명있을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4.생명있을동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543장 어려운 일 당할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려운일당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려운일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1.어려운일당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께서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께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2.성령께서내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밝을때에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밝을때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3.밝을때에노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생명있을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생명있을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4.생명있을동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543장 어려운 일 당할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려운일당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려운일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1.어려운일당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께서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께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2.성령께서내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밝을때에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밝을때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3.밝을때에노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생명있을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생명있을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4.생명있을동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543장 어려운 일 당할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려운일당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려운일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1.어려운일당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께서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께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2.성령께서내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밝을때에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밝을때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3.밝을때에노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생명있을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생명있을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4.생명있을동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543장 어려운 일 당할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려운일당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려운일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1.어려운일당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께서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께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2.성령께서내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밝을때에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밝을때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3.밝을때에노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생명있을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생명있을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4.생명있을동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543장 어려운 일 당할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려운일당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려운일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1.어려운일당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께서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께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2.성령께서내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밝을때에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밝을때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3.밝을때에노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생명있을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생명있을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4.생명있을동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543장 어려운 일 당할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려운일당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려운일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1.어려운일당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께서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께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2.성령께서내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밝을때에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밝을때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3.밝을때에노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생명있을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생명있을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4.생명있을동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543장 어려운 일 당할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려운일당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려운일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1.어려운일당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께서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께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2.성령께서내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밝을때에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밝을때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3.밝을때에노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생명있을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생명있을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4.생명있을동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2022-04-02T17:21:51Z</dcterms:created>
  <dcterms:modified xsi:type="dcterms:W3CDTF">2022-04-04T15:01:11Z</dcterms:modified>
</cp:coreProperties>
</file>