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15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539장 너 예수께 조용히 나가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예수께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예수께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1.너예수께조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의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2.주예수의은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를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를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3.주예수를친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주님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주님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4.너주님과사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539장 너 예수께 조용히 나가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예수께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예수께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1.너예수께조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의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2.주예수의은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를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를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3.주예수를친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주님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주님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4.너주님과사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539장 너 예수께 조용히 나가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예수께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예수께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1.너예수께조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의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2.주예수의은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를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를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3.주예수를친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주님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주님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4.너주님과사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539장 너 예수께 조용히 나가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예수께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예수께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1.너예수께조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의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2.주예수의은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를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를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3.주예수를친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주님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주님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4.너주님과사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539장 너 예수께 조용히 나가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예수께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예수께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1.너예수께조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의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2.주예수의은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를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를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3.주예수를친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주님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주님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4.너주님과사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539장 너 예수께 조용히 나가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예수께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예수께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1.너예수께조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의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2.주예수의은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를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를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3.주예수를친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주님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주님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4.너주님과사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539장 너 예수께 조용히 나가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예수께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예수께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1.너예수께조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의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2.주예수의은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를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를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3.주예수를친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주님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주님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4.너주님과사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539장 너 예수께 조용히 나가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예수께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예수께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1.너예수께조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의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2.주예수의은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를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를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3.주예수를친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주님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주님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4.너주님과사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539장 너 예수께 조용히 나가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예수께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예수께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1.너예수께조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의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2.주예수의은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를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를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3.주예수를친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주님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주님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4.너주님과사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539장 너 예수께 조용히 나가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예수께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예수께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1.너예수께조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의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2.주예수의은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를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를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3.주예수를친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주님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주님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4.너주님과사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539장 너 예수께 조용히 나가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예수께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예수께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1.너예수께조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의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2.주예수의은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를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를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3.주예수를친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주님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주님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4.너주님과사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539장 너 예수께 조용히 나가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예수께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예수께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1.너예수께조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의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2.주예수의은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를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를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3.주예수를친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주님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주님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4.너주님과사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2022-04-02T17:10:52Z</dcterms:created>
  <dcterms:modified xsi:type="dcterms:W3CDTF">2022-04-04T15:00:59Z</dcterms:modified>
</cp:coreProperties>
</file>