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24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547장 나 같은 죄인까지도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마른사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마른사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2.목마른사슴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질그릇같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질그릇같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3.질그릇같은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2022-04-02T17:33:04Z</dcterms:created>
  <dcterms:modified xsi:type="dcterms:W3CDTF">2022-04-04T15:01:23Z</dcterms:modified>
</cp:coreProperties>
</file>