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6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395장 자비하신 예수여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하신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를지은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를지은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2.죄를지은까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허락하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허락하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3.허락하심이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하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4.거룩하신구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395장 자비하신 예수여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하신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를지은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를지은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2.죄를지은까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허락하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허락하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3.허락하심이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하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4.거룩하신구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395장 자비하신 예수여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하신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를지은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를지은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2.죄를지은까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허락하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허락하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3.허락하심이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하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4.거룩하신구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395장 자비하신 예수여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하신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를지은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를지은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2.죄를지은까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허락하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허락하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3.허락하심이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하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4.거룩하신구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395장 자비하신 예수여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하신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를지은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를지은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2.죄를지은까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허락하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허락하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3.허락하심이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하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4.거룩하신구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395장 자비하신 예수여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하신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를지은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를지은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2.죄를지은까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허락하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허락하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3.허락하심이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하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4.거룩하신구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395장 자비하신 예수여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하신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를지은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를지은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2.죄를지은까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허락하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허락하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3.허락하심이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하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4.거룩하신구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395장 자비하신 예수여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하신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를지은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를지은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2.죄를지은까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허락하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허락하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3.허락하심이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하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4.거룩하신구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395장 자비하신 예수여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하신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를지은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를지은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2.죄를지은까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허락하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허락하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3.허락하심이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하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4.거룩하신구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395장 자비하신 예수여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하신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를지은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를지은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2.죄를지은까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허락하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허락하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3.허락하심이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하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4.거룩하신구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395장 자비하신 예수여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하신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를지은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를지은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2.죄를지은까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허락하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허락하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3.허락하심이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하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4.거룩하신구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395장 자비하신 예수여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하신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를지은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를지은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2.죄를지은까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허락하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허락하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3.허락하심이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하신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4.거룩하신구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2022-04-02T14:53:43Z</dcterms:created>
  <dcterms:modified xsi:type="dcterms:W3CDTF">2022-04-04T14:54:54Z</dcterms:modified>
</cp:coreProperties>
</file>