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1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47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2022266" y="2248585"/>
            <a:ext cx="5099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19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찬송하는 소리 있어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19장 찬송하는 소리 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송하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송하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1.찬송하는소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19장 찬송하는 소리 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송하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송하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1.찬송하는소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19장 찬송하는 소리 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송하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송하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1.찬송하는소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19장 찬송하는 소리 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송하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송하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1.찬송하는소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19장 찬송하는 소리 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송하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송하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1.찬송하는소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19장 찬송하는 소리 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송하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송하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1.찬송하는소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19장 찬송하는 소리 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송하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송하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1.찬송하는소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19장 찬송하는 소리 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송하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송하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1.찬송하는소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19장 찬송하는 소리 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송하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송하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1.찬송하는소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화면 슬라이드 쇼(16:9)</PresentationFormat>
  <Paragraphs>46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2022-06-09T08:32:48Z</dcterms:created>
  <dcterms:modified xsi:type="dcterms:W3CDTF">2022-06-09T08:33:40Z</dcterms:modified>
</cp:coreProperties>
</file>