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41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265장 주 십자가를 지심으로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십자가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십자가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1.주십자가를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흉악한죄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흉악한죄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2.흉악한죄인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심판할때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심판할때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3.심판할때에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의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의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4.구주의사랑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265장 주 십자가를 지심으로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십자가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십자가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1.주십자가를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흉악한죄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흉악한죄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2.흉악한죄인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심판할때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심판할때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3.심판할때에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의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의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4.구주의사랑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265장 주 십자가를 지심으로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십자가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십자가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1.주십자가를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흉악한죄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흉악한죄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2.흉악한죄인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심판할때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심판할때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3.심판할때에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의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의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4.구주의사랑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265장 주 십자가를 지심으로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십자가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십자가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1.주십자가를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흉악한죄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흉악한죄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2.흉악한죄인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심판할때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심판할때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3.심판할때에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의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의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4.구주의사랑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265장 주 십자가를 지심으로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십자가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십자가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1.주십자가를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흉악한죄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흉악한죄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2.흉악한죄인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심판할때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심판할때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3.심판할때에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의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의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4.구주의사랑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265장 주 십자가를 지심으로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십자가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십자가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1.주십자가를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흉악한죄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흉악한죄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2.흉악한죄인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심판할때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심판할때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3.심판할때에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의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의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4.구주의사랑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265장 주 십자가를 지심으로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십자가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십자가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1.주십자가를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흉악한죄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흉악한죄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2.흉악한죄인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심판할때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심판할때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3.심판할때에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의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의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4.구주의사랑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265장 주 십자가를 지심으로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십자가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십자가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1.주십자가를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흉악한죄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흉악한죄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2.흉악한죄인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심판할때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심판할때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3.심판할때에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의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의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4.구주의사랑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265장 주 십자가를 지심으로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십자가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십자가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1.주십자가를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흉악한죄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흉악한죄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2.흉악한죄인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심판할때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심판할때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3.심판할때에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의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의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4.구주의사랑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265장 주 십자가를 지심으로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십자가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십자가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1.주십자가를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흉악한죄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흉악한죄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2.흉악한죄인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심판할때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심판할때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3.심판할때에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의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의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4.구주의사랑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265장 주 십자가를 지심으로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십자가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십자가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1.주십자가를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흉악한죄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흉악한죄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2.흉악한죄인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심판할때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심판할때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3.심판할때에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의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의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4.구주의사랑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265장 주 십자가를 지심으로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십자가를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십자가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1.주십자가를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흉악한죄인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흉악한죄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2.흉악한죄인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심판할때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심판할때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3.심판할때에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구주의사랑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구주의사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4.구주의사랑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2022-04-02T13:19:22Z</dcterms:created>
  <dcterms:modified xsi:type="dcterms:W3CDTF">2022-04-04T14:50:45Z</dcterms:modified>
</cp:coreProperties>
</file>