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207장 귀하신 주님 계신 곳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귀하신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귀하신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1.귀하신주님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겸손한사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겸손한사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2.겸손한사람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선하신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선하신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3.선하신목자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거룩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거룩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4.그거룩하신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2022-04-02T10:52:32Z</dcterms:created>
  <dcterms:modified xsi:type="dcterms:W3CDTF">2022-04-04T14:49:13Z</dcterms:modified>
</cp:coreProperties>
</file>