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4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123장 저 들 밖에 한밤중에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들밖에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들밖에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1.저들밖에한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동방에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동방에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2.저동방에별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한별이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한별이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3.그한별이베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동방의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동방의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4.저동방의박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123장 저 들 밖에 한밤중에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들밖에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들밖에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1.저들밖에한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동방에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동방에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2.저동방에별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한별이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한별이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3.그한별이베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동방의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동방의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4.저동방의박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123장 저 들 밖에 한밤중에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들밖에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들밖에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1.저들밖에한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동방에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동방에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2.저동방에별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한별이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한별이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3.그한별이베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동방의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동방의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4.저동방의박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123장 저 들 밖에 한밤중에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들밖에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들밖에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1.저들밖에한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동방에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동방에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2.저동방에별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한별이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한별이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3.그한별이베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동방의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동방의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4.저동방의박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123장 저 들 밖에 한밤중에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들밖에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들밖에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1.저들밖에한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동방에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동방에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2.저동방에별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한별이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한별이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3.그한별이베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동방의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동방의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4.저동방의박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123장 저 들 밖에 한밤중에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들밖에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들밖에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1.저들밖에한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동방에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동방에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2.저동방에별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한별이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한별이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3.그한별이베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동방의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동방의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4.저동방의박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123장 저 들 밖에 한밤중에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들밖에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들밖에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1.저들밖에한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동방에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동방에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2.저동방에별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한별이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한별이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3.그한별이베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동방의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동방의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4.저동방의박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123장 저 들 밖에 한밤중에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들밖에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들밖에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1.저들밖에한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동방에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동방에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2.저동방에별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한별이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한별이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3.그한별이베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동방의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동방의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4.저동방의박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123장 저 들 밖에 한밤중에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들밖에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들밖에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1.저들밖에한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동방에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동방에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2.저동방에별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한별이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한별이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3.그한별이베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동방의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동방의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4.저동방의박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123장 저 들 밖에 한밤중에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들밖에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들밖에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1.저들밖에한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동방에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동방에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2.저동방에별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한별이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한별이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3.그한별이베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동방의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동방의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4.저동방의박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123장 저 들 밖에 한밤중에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들밖에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들밖에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1.저들밖에한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동방에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동방에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2.저동방에별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한별이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한별이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3.그한별이베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동방의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동방의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4.저동방의박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123장 저 들 밖에 한밤중에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저들밖에한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저들밖에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1.저들밖에한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동방에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동방에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2.저동방에별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그한별이베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그한별이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3.그한별이베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동방의박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동방의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4.저동방의박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2022-04-02T01:58:25Z</dcterms:created>
  <dcterms:modified xsi:type="dcterms:W3CDTF">2022-04-04T14:47:09Z</dcterms:modified>
</cp:coreProperties>
</file>