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25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6.png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.png"/><Relationship Id="rId7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636장 하늘에 계신(주기도문)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늘에 계"/>
          </p:cNvPr>
          <p:cNvSpPr/>
          <p:nvPr/>
        </p:nvSpPr>
        <p:spPr>
          <a:xfrm>
            <a:off x="2926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늘에 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1.하늘에 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라이 임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라이 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2.나라이 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오늘날 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오늘날 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3.오늘날 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가 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가 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4.우리가 우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우리를 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우리를 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5.우리를 시</a:t>
            </a:r>
            <a:endParaRPr lang="en-US" sz="700" dirty="0"/>
          </a:p>
        </p:txBody>
      </p:sp>
      <p:sp>
        <p:nvSpPr>
          <p:cNvPr id="9" name="Object8">
            <a:hlinkClick r:id="rId9" action="ppaction://hlinksldjump" tooltip="6.대개 나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9" action="ppaction://hlinksldjump" tooltip="6.대개 나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6.대개 나라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636장 하늘에 계신(주기도문)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늘에 계"/>
          </p:cNvPr>
          <p:cNvSpPr/>
          <p:nvPr/>
        </p:nvSpPr>
        <p:spPr>
          <a:xfrm>
            <a:off x="2926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늘에 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1.하늘에 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라이 임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라이 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2.나라이 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오늘날 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오늘날 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3.오늘날 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가 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가 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4.우리가 우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우리를 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우리를 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5.우리를 시</a:t>
            </a:r>
            <a:endParaRPr lang="en-US" sz="700" dirty="0"/>
          </a:p>
        </p:txBody>
      </p:sp>
      <p:sp>
        <p:nvSpPr>
          <p:cNvPr id="9" name="Object8">
            <a:hlinkClick r:id="rId9" action="ppaction://hlinksldjump" tooltip="6.대개 나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9" action="ppaction://hlinksldjump" tooltip="6.대개 나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6.대개 나라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636장 하늘에 계신(주기도문)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늘에 계"/>
          </p:cNvPr>
          <p:cNvSpPr/>
          <p:nvPr/>
        </p:nvSpPr>
        <p:spPr>
          <a:xfrm>
            <a:off x="2926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늘에 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1.하늘에 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라이 임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라이 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2.나라이 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오늘날 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오늘날 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3.오늘날 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가 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가 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4.우리가 우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우리를 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우리를 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5.우리를 시</a:t>
            </a:r>
            <a:endParaRPr lang="en-US" sz="700" dirty="0"/>
          </a:p>
        </p:txBody>
      </p:sp>
      <p:sp>
        <p:nvSpPr>
          <p:cNvPr id="9" name="Object8">
            <a:hlinkClick r:id="rId9" action="ppaction://hlinksldjump" tooltip="6.대개 나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9" action="ppaction://hlinksldjump" tooltip="6.대개 나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6.대개 나라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636장 하늘에 계신(주기도문)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늘에 계"/>
          </p:cNvPr>
          <p:cNvSpPr/>
          <p:nvPr/>
        </p:nvSpPr>
        <p:spPr>
          <a:xfrm>
            <a:off x="2926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늘에 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1.하늘에 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라이 임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라이 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2.나라이 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오늘날 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오늘날 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3.오늘날 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가 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가 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4.우리가 우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우리를 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우리를 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5.우리를 시</a:t>
            </a:r>
            <a:endParaRPr lang="en-US" sz="700" dirty="0"/>
          </a:p>
        </p:txBody>
      </p:sp>
      <p:sp>
        <p:nvSpPr>
          <p:cNvPr id="9" name="Object8">
            <a:hlinkClick r:id="rId9" action="ppaction://hlinksldjump" tooltip="6.대개 나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9" action="ppaction://hlinksldjump" tooltip="6.대개 나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6.대개 나라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636장 하늘에 계신(주기도문)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늘에 계"/>
          </p:cNvPr>
          <p:cNvSpPr/>
          <p:nvPr/>
        </p:nvSpPr>
        <p:spPr>
          <a:xfrm>
            <a:off x="2926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늘에 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1.하늘에 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라이 임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라이 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2.나라이 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오늘날 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오늘날 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3.오늘날 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가 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가 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4.우리가 우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우리를 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우리를 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5.우리를 시</a:t>
            </a:r>
            <a:endParaRPr lang="en-US" sz="700" dirty="0"/>
          </a:p>
        </p:txBody>
      </p:sp>
      <p:sp>
        <p:nvSpPr>
          <p:cNvPr id="9" name="Object8">
            <a:hlinkClick r:id="rId9" action="ppaction://hlinksldjump" tooltip="6.대개 나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9" action="ppaction://hlinksldjump" tooltip="6.대개 나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6.대개 나라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636장 하늘에 계신(주기도문)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늘에 계"/>
          </p:cNvPr>
          <p:cNvSpPr/>
          <p:nvPr/>
        </p:nvSpPr>
        <p:spPr>
          <a:xfrm>
            <a:off x="2926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늘에 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1.하늘에 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라이 임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라이 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2.나라이 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오늘날 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오늘날 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3.오늘날 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가 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가 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4.우리가 우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우리를 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우리를 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5.우리를 시</a:t>
            </a:r>
            <a:endParaRPr lang="en-US" sz="700" dirty="0"/>
          </a:p>
        </p:txBody>
      </p:sp>
      <p:sp>
        <p:nvSpPr>
          <p:cNvPr id="9" name="Object8">
            <a:hlinkClick r:id="rId9" action="ppaction://hlinksldjump" tooltip="6.대개 나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9" action="ppaction://hlinksldjump" tooltip="6.대개 나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6.대개 나라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화면 슬라이드 쇼(16:9)</PresentationFormat>
  <Paragraphs>48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2022-04-02T18:35:46Z</dcterms:created>
  <dcterms:modified xsi:type="dcterms:W3CDTF">2022-04-04T15:05:45Z</dcterms:modified>
</cp:coreProperties>
</file>