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90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161장 할렐루야 우리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할렐루야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할렐루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1.할렐루야우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할렐루야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할렐루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2.할렐루야우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할렐루야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할렐루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3.할렐루야우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161장 할렐루야 우리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할렐루야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할렐루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1.할렐루야우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할렐루야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할렐루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2.할렐루야우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할렐루야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할렐루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3.할렐루야우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161장 할렐루야 우리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할렐루야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할렐루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1.할렐루야우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할렐루야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할렐루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2.할렐루야우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할렐루야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할렐루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3.할렐루야우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161장 할렐루야 우리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할렐루야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할렐루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1.할렐루야우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할렐루야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할렐루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2.할렐루야우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할렐루야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할렐루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3.할렐루야우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161장 할렐루야 우리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할렐루야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할렐루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1.할렐루야우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할렐루야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할렐루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2.할렐루야우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할렐루야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할렐루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3.할렐루야우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161장 할렐루야 우리 예수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할렐루야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할렐루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1.할렐루야우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할렐루야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할렐루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2.할렐루야우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할렐루야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할렐루야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3.할렐루야우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2022-04-02T05:18:47Z</dcterms:created>
  <dcterms:modified xsi:type="dcterms:W3CDTF">2022-04-04T14:48:03Z</dcterms:modified>
</cp:coreProperties>
</file>