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84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179장 주 예수의 강림이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의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의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1.주예수의강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님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님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2.주예수님너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이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이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3.이세상이즐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아버지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아버지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4.내아버지주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2022-04-02T05:31:14Z</dcterms:created>
  <dcterms:modified xsi:type="dcterms:W3CDTF">2022-04-04T14:48:28Z</dcterms:modified>
</cp:coreProperties>
</file>