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03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251장 놀랍다 주님의 큰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놀랍다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놀랍다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1.놀랍다주님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성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성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2.죄악은성난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악에물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악에물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3.죄악에물든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비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비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4.비할수없는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251장 놀랍다 주님의 큰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놀랍다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놀랍다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1.놀랍다주님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성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성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2.죄악은성난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악에물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악에물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3.죄악에물든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비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비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4.비할수없는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251장 놀랍다 주님의 큰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놀랍다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놀랍다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1.놀랍다주님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성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성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2.죄악은성난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악에물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악에물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3.죄악에물든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비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비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4.비할수없는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251장 놀랍다 주님의 큰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놀랍다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놀랍다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1.놀랍다주님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성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성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2.죄악은성난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악에물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악에물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3.죄악에물든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비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비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4.비할수없는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251장 놀랍다 주님의 큰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놀랍다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놀랍다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1.놀랍다주님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성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성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2.죄악은성난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악에물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악에물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3.죄악에물든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비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비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4.비할수없는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251장 놀랍다 주님의 큰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놀랍다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놀랍다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1.놀랍다주님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성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성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2.죄악은성난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악에물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악에물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3.죄악에물든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비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비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4.비할수없는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251장 놀랍다 주님의 큰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놀랍다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놀랍다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1.놀랍다주님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성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성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2.죄악은성난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악에물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악에물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3.죄악에물든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비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비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4.비할수없는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251장 놀랍다 주님의 큰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놀랍다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놀랍다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1.놀랍다주님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성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성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2.죄악은성난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악에물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악에물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3.죄악에물든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비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비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4.비할수없는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251장 놀랍다 주님의 큰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놀랍다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놀랍다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1.놀랍다주님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성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성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2.죄악은성난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악에물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악에물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3.죄악에물든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비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비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4.비할수없는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251장 놀랍다 주님의 큰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놀랍다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놀랍다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1.놀랍다주님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성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성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2.죄악은성난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악에물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악에물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3.죄악에물든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비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비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4.비할수없는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251장 놀랍다 주님의 큰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놀랍다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놀랍다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1.놀랍다주님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성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성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2.죄악은성난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악에물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악에물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3.죄악에물든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비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비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4.비할수없는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251장 놀랍다 주님의 큰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놀랍다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놀랍다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1.놀랍다주님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성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성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2.죄악은성난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악에물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악에물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3.죄악에물든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비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비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4.비할수없는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2022-04-02T12:58:07Z</dcterms:created>
  <dcterms:modified xsi:type="dcterms:W3CDTF">2022-04-04T14:50:24Z</dcterms:modified>
</cp:coreProperties>
</file>