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0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356장 주 예수 이름 소리 높여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이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이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1.주예수이름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큰죄에빠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큰죄에빠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2.큰죄에빠져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의원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의원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3.내영의원수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사망고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사망고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4.내사망고통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356장 주 예수 이름 소리 높여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이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이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1.주예수이름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큰죄에빠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큰죄에빠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2.큰죄에빠져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의원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의원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3.내영의원수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사망고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사망고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4.내사망고통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356장 주 예수 이름 소리 높여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이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이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1.주예수이름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큰죄에빠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큰죄에빠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2.큰죄에빠져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의원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의원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3.내영의원수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사망고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사망고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4.내사망고통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356장 주 예수 이름 소리 높여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이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이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1.주예수이름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큰죄에빠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큰죄에빠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2.큰죄에빠져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의원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의원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3.내영의원수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사망고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사망고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4.내사망고통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356장 주 예수 이름 소리 높여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이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이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1.주예수이름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큰죄에빠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큰죄에빠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2.큰죄에빠져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의원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의원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3.내영의원수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사망고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사망고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4.내사망고통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356장 주 예수 이름 소리 높여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이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이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1.주예수이름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큰죄에빠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큰죄에빠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2.큰죄에빠져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의원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의원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3.내영의원수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사망고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사망고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4.내사망고통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356장 주 예수 이름 소리 높여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이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이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1.주예수이름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큰죄에빠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큰죄에빠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2.큰죄에빠져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의원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의원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3.내영의원수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사망고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사망고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4.내사망고통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356장 주 예수 이름 소리 높여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이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이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1.주예수이름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큰죄에빠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큰죄에빠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2.큰죄에빠져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의원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의원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3.내영의원수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사망고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사망고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4.내사망고통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356장 주 예수 이름 소리 높여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이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이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1.주예수이름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큰죄에빠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큰죄에빠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2.큰죄에빠져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의원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의원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3.내영의원수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사망고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사망고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4.내사망고통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356장 주 예수 이름 소리 높여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이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이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1.주예수이름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큰죄에빠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큰죄에빠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2.큰죄에빠져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의원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의원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3.내영의원수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사망고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사망고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4.내사망고통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356장 주 예수 이름 소리 높여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이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이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1.주예수이름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큰죄에빠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큰죄에빠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2.큰죄에빠져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의원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의원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3.내영의원수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사망고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사망고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4.내사망고통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356장 주 예수 이름 소리 높여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예수이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예수이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1.주예수이름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큰죄에빠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큰죄에빠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2.큰죄에빠져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영의원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영의원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3.내영의원수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사망고통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사망고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4.내사망고통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2022-04-02T13:28:12Z</dcterms:created>
  <dcterms:modified xsi:type="dcterms:W3CDTF">2022-04-04T14:53:34Z</dcterms:modified>
</cp:coreProperties>
</file>