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9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608장 후일에 생명 그칠 때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후일에생명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후일에생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1.후일에생명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후일에장막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후일에장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2.후일에장막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후일에석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후일에석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3.후일에석양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그날을예비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그날을예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4.그날을예비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2022-04-02T18:00:19Z</dcterms:created>
  <dcterms:modified xsi:type="dcterms:W3CDTF">2022-04-04T15:04:21Z</dcterms:modified>
</cp:coreProperties>
</file>