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81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232장 유월절 때가 이르러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유월절때가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유월절때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1.유월절때가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천지를다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천지를다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2.천지를다스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것은너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것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3.이것은너를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후에손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후에손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4.그후에손에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잔은너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잔은너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5.이잔은너를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이잔을입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이잔을입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6.이잔을입에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화면 슬라이드 쇼(16:9)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2022-04-02T12:32:48Z</dcterms:created>
  <dcterms:modified xsi:type="dcterms:W3CDTF">2022-04-04T14:49:54Z</dcterms:modified>
</cp:coreProperties>
</file>