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527장 어서 돌아오오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서돌아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1.어서돌아오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서돌아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2.어서돌아오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서돌아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서돌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3.어서돌아오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2022-04-02T16:33:45Z</dcterms:created>
  <dcterms:modified xsi:type="dcterms:W3CDTF">2022-04-04T15:00:26Z</dcterms:modified>
</cp:coreProperties>
</file>