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45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364장 내 기도하는 그 시간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기도하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1.내기도하는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기도하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2.내기도하는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기도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3.내기도하는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기도하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기도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4.내기도하는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2022-04-02T13:52:00Z</dcterms:created>
  <dcterms:modified xsi:type="dcterms:W3CDTF">2022-04-04T14:53:49Z</dcterms:modified>
</cp:coreProperties>
</file>