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0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275장 날마다 주와 멀어져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날마다주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날마다주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1.날마다주와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메마른들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메마른들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2.메마른들과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죄를담당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죄를담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3.내죄를담당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2022-04-02T13:34:10Z</dcterms:created>
  <dcterms:modified xsi:type="dcterms:W3CDTF">2022-04-04T14:51:01Z</dcterms:modified>
</cp:coreProperties>
</file>