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4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221장 주 믿는 형제들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형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1.주믿는형제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보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보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2.하나님보좌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차에슬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차에슬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3.피차에슬픔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또이별할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또이별할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4.또이별할때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221장 주 믿는 형제들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형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1.주믿는형제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보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보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2.하나님보좌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차에슬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차에슬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3.피차에슬픔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또이별할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또이별할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4.또이별할때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221장 주 믿는 형제들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형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1.주믿는형제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보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보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2.하나님보좌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차에슬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차에슬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3.피차에슬픔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또이별할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또이별할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4.또이별할때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221장 주 믿는 형제들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형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형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1.주믿는형제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나님보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나님보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2.하나님보좌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피차에슬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피차에슬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3.피차에슬픔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또이별할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또이별할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4.또이별할때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화면 슬라이드 쇼(16:9)</PresentationFormat>
  <Paragraphs>24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2022-04-02T11:57:08Z</dcterms:created>
  <dcterms:modified xsi:type="dcterms:W3CDTF">2022-04-04T14:49:35Z</dcterms:modified>
</cp:coreProperties>
</file>