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39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279장 인애하신 구세주여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인애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인애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1.인애하신구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공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공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3.주의공로의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만복근원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만복근원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4.만복근원우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279장 인애하신 구세주여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인애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인애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1.인애하신구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공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공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3.주의공로의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만복근원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만복근원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4.만복근원우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279장 인애하신 구세주여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인애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인애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1.인애하신구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공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공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3.주의공로의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만복근원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만복근원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4.만복근원우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279장 인애하신 구세주여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인애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인애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1.인애하신구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공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공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3.주의공로의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만복근원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만복근원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4.만복근원우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279장 인애하신 구세주여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인애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인애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1.인애하신구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공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공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3.주의공로의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만복근원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만복근원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4.만복근원우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279장 인애하신 구세주여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인애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인애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1.인애하신구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공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공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3.주의공로의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만복근원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만복근원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4.만복근원우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279장 인애하신 구세주여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인애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인애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1.인애하신구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공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공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3.주의공로의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만복근원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만복근원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4.만복근원우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279장 인애하신 구세주여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인애하신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인애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1.인애하신구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공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공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3.주의공로의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만복근원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만복근원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4.만복근원우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2022-04-02T13:38:04Z</dcterms:created>
  <dcterms:modified xsi:type="dcterms:W3CDTF">2022-04-04T14:51:07Z</dcterms:modified>
</cp:coreProperties>
</file>