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53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413장 내 평생에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에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1.내평생에가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마귀는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마귀는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2.저마귀는우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지은죄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지은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3.내지은죄주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공중에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공중에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4.저공중에구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413장 내 평생에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에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1.내평생에가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마귀는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마귀는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2.저마귀는우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지은죄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지은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3.내지은죄주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공중에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공중에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4.저공중에구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413장 내 평생에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에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1.내평생에가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마귀는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마귀는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2.저마귀는우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지은죄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지은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3.내지은죄주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공중에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공중에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4.저공중에구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413장 내 평생에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에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1.내평생에가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마귀는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마귀는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2.저마귀는우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지은죄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지은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3.내지은죄주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공중에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공중에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4.저공중에구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413장 내 평생에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에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1.내평생에가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마귀는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마귀는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2.저마귀는우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지은죄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지은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3.내지은죄주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공중에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공중에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4.저공중에구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413장 내 평생에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에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1.내평생에가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마귀는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마귀는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2.저마귀는우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지은죄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지은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3.내지은죄주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공중에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공중에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4.저공중에구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413장 내 평생에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에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1.내평생에가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마귀는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마귀는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2.저마귀는우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지은죄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지은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3.내지은죄주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공중에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공중에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4.저공중에구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413장 내 평생에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에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1.내평생에가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마귀는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마귀는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2.저마귀는우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지은죄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지은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3.내지은죄주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공중에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공중에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4.저공중에구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413장 내 평생에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에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1.내평생에가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마귀는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마귀는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2.저마귀는우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지은죄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지은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3.내지은죄주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공중에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공중에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4.저공중에구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413장 내 평생에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에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1.내평생에가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마귀는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마귀는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2.저마귀는우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지은죄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지은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3.내지은죄주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공중에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공중에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4.저공중에구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413장 내 평생에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에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1.내평생에가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마귀는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마귀는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2.저마귀는우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지은죄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지은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3.내지은죄주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공중에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공중에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4.저공중에구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413장 내 평생에 가는 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내평생에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내평생에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1.내평생에가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마귀는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마귀는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2.저마귀는우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내지은죄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내지은죄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3.내지은죄주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저공중에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저공중에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4.저공중에구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2022-04-02T14:44:21Z</dcterms:created>
  <dcterms:modified xsi:type="dcterms:W3CDTF">2022-04-04T14:55:33Z</dcterms:modified>
</cp:coreProperties>
</file>