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98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199장 나의 사랑하는 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사랑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1.나의사랑하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용맹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용맹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2.옛날용맹스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세상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세상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3.예수세상계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때일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때일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4.그때일은지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화면 슬라이드 쇼(16:9)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2022-04-02T10:43:57Z</dcterms:created>
  <dcterms:modified xsi:type="dcterms:W3CDTF">2022-04-04T14:49:00Z</dcterms:modified>
</cp:coreProperties>
</file>