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26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530장 주께서 문에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서문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서문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1.주께서문에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상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상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2.십자가상처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묻은옷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묻은옷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3.피묻은옷을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마음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마음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4.네마음문을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530장 주께서 문에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서문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서문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1.주께서문에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상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상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2.십자가상처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묻은옷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묻은옷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3.피묻은옷을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마음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마음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4.네마음문을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530장 주께서 문에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서문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서문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1.주께서문에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상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상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2.십자가상처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묻은옷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묻은옷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3.피묻은옷을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마음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마음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4.네마음문을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530장 주께서 문에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서문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서문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1.주께서문에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상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상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2.십자가상처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묻은옷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묻은옷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3.피묻은옷을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마음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마음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4.네마음문을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530장 주께서 문에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서문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서문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1.주께서문에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상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상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2.십자가상처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묻은옷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묻은옷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3.피묻은옷을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마음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마음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4.네마음문을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530장 주께서 문에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서문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서문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1.주께서문에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상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상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2.십자가상처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묻은옷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묻은옷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3.피묻은옷을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마음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마음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4.네마음문을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530장 주께서 문에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서문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서문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1.주께서문에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상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상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2.십자가상처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묻은옷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묻은옷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3.피묻은옷을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마음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마음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4.네마음문을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530장 주께서 문에 오셔서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께서문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께서문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1.주께서문에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십자가상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십자가상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2.십자가상처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묻은옷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묻은옷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3.피묻은옷을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마음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마음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4.네마음문을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2022-04-02T16:39:38Z</dcterms:created>
  <dcterms:modified xsi:type="dcterms:W3CDTF">2022-04-04T15:00:35Z</dcterms:modified>
</cp:coreProperties>
</file>