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63장 주가 세상을 다스리니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세상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세상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1.주가세상을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가권능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가권능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2.주가권능의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가세상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가세상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3.주가세상의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2022-04-01T17:31:00Z</dcterms:created>
  <dcterms:modified xsi:type="dcterms:W3CDTF">2022-04-04T15:05:57Z</dcterms:modified>
</cp:coreProperties>
</file>