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29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236장 우리 모든 수고 끝나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모든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모든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1.우리모든수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는길이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는길이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2.가는길이외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세상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세상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3.내가세상작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아름다운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아름다운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4.아름다운그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236장 우리 모든 수고 끝나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모든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모든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1.우리모든수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는길이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는길이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2.가는길이외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세상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세상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3.내가세상작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아름다운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아름다운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4.아름다운그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236장 우리 모든 수고 끝나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모든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모든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1.우리모든수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는길이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는길이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2.가는길이외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세상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세상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3.내가세상작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아름다운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아름다운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4.아름다운그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236장 우리 모든 수고 끝나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모든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모든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1.우리모든수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는길이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는길이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2.가는길이외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세상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세상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3.내가세상작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아름다운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아름다운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4.아름다운그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236장 우리 모든 수고 끝나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모든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모든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1.우리모든수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는길이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는길이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2.가는길이외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세상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세상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3.내가세상작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아름다운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아름다운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4.아름다운그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236장 우리 모든 수고 끝나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모든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모든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1.우리모든수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는길이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는길이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2.가는길이외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세상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세상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3.내가세상작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아름다운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아름다운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4.아름다운그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236장 우리 모든 수고 끝나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모든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모든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1.우리모든수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는길이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는길이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2.가는길이외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세상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세상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3.내가세상작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아름다운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아름다운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4.아름다운그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236장 우리 모든 수고 끝나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모든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모든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1.우리모든수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는길이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는길이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2.가는길이외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세상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세상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3.내가세상작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아름다운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아름다운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4.아름다운그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236장 우리 모든 수고 끝나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모든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모든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1.우리모든수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는길이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는길이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2.가는길이외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세상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세상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3.내가세상작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아름다운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아름다운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4.아름다운그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236장 우리 모든 수고 끝나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모든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모든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1.우리모든수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는길이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는길이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2.가는길이외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세상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세상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3.내가세상작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아름다운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아름다운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4.아름다운그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236장 우리 모든 수고 끝나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모든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모든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1.우리모든수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는길이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는길이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2.가는길이외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세상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세상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3.내가세상작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아름다운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아름다운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4.아름다운그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236장 우리 모든 수고 끝나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모든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모든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1.우리모든수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는길이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는길이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2.가는길이외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세상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세상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3.내가세상작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아름다운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아름다운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4.아름다운그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236장 우리 모든 수고 끝나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모든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모든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1.우리모든수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는길이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는길이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2.가는길이외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세상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세상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3.내가세상작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아름다운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아름다운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4.아름다운그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236장 우리 모든 수고 끝나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모든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모든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1.우리모든수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는길이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는길이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2.가는길이외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세상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세상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3.내가세상작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아름다운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아름다운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4.아름다운그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236장 우리 모든 수고 끝나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모든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모든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1.우리모든수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는길이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는길이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2.가는길이외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세상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세상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3.내가세상작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아름다운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아름다운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4.아름다운그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236장 우리 모든 수고 끝나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모든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모든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1.우리모든수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는길이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는길이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2.가는길이외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세상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세상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3.내가세상작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아름다운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아름다운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4.아름다운그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화면 슬라이드 쇼(16:9)</PresentationFormat>
  <Paragraphs>96</Paragraphs>
  <Slides>16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2022-04-02T12:37:21Z</dcterms:created>
  <dcterms:modified xsi:type="dcterms:W3CDTF">2022-04-04T14:50:00Z</dcterms:modified>
</cp:coreProperties>
</file>