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27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48장 거룩하신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3.은혜로신주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48장 거룩하신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3.은혜로신주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48장 거룩하신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3.은혜로신주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48장 거룩하신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3.은혜로신주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48장 거룩하신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3.은혜로신주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48장 거룩하신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3.은혜로신주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48장 거룩하신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3.은혜로신주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48장 거룩하신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3.은혜로신주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48장 거룩하신 주 하나님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자비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자비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2.자비하신주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3.은혜로신주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2022-04-01T17:14:15Z</dcterms:created>
  <dcterms:modified xsi:type="dcterms:W3CDTF">2022-04-04T14:58:44Z</dcterms:modified>
</cp:coreProperties>
</file>