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9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397장 주 사랑 안에 살면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사랑안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사랑안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1.주사랑안에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나의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나의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2.주나의목자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넓고푸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넓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3.저넓고푸른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2022-04-02T14:55:41Z</dcterms:created>
  <dcterms:modified xsi:type="dcterms:W3CDTF">2022-04-04T14:54:58Z</dcterms:modified>
</cp:coreProperties>
</file>