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25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424장 아버지여 나의 맘을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하고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2.온유하고겸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세주의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세주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4.구세주의흘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424장 아버지여 나의 맘을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하고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2.온유하고겸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세주의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세주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4.구세주의흘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424장 아버지여 나의 맘을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하고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2.온유하고겸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세주의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세주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4.구세주의흘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424장 아버지여 나의 맘을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온유하고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온유하고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2.온유하고겸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하나님의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하나님의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3.하나님의은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세주의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세주의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4.구세주의흘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화면 슬라이드 쇼(16:9)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2022-04-02T15:07:33Z</dcterms:created>
  <dcterms:modified xsi:type="dcterms:W3CDTF">2022-04-04T14:55:56Z</dcterms:modified>
</cp:coreProperties>
</file>