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487137" y="2248585"/>
            <a:ext cx="41697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25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면류관 벗어서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25장 면류관 벗어서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면류관벗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1.면류관벗어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면류관벗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2.면류관벗어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면류관벗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3.면류관벗어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25장 면류관 벗어서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면류관벗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1.면류관벗어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면류관벗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2.면류관벗어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면류관벗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3.면류관벗어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25장 면류관 벗어서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면류관벗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1.면류관벗어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면류관벗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2.면류관벗어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면류관벗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3.면류관벗어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25장 면류관 벗어서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면류관벗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1.면류관벗어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면류관벗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2.면류관벗어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면류관벗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3.면류관벗어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25장 면류관 벗어서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면류관벗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1.면류관벗어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면류관벗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2.면류관벗어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면류관벗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3.면류관벗어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25장 면류관 벗어서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면류관벗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1.면류관벗어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면류관벗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2.면류관벗어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면류관벗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면류관벗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3.면류관벗어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화면 슬라이드 쇼(16:9)</PresentationFormat>
  <Paragraphs>31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2022-06-13T07:33:09Z</dcterms:created>
  <dcterms:modified xsi:type="dcterms:W3CDTF">2022-06-13T07:34:00Z</dcterms:modified>
</cp:coreProperties>
</file>