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7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382장 너 근심 걱정 말아라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너근심걱정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너근심걱정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1.너근심걱정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어려워낙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어려워낙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2.어려워낙심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너쓸것미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너쓸것미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3.너쓸것미리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어려운시험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어려운시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4.어려운시험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2022-04-02T14:21:48Z</dcterms:created>
  <dcterms:modified xsi:type="dcterms:W3CDTF">2022-04-04T14:54:23Z</dcterms:modified>
</cp:coreProperties>
</file>