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12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268장 죄에서 자유를 얻게 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죄에서자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죄에서자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1.죄에서자유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육체의정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육체의정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2.육체의정욕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보다더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보다더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3.눈보다더희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복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복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4.구주의복음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268장 죄에서 자유를 얻게 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죄에서자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죄에서자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1.죄에서자유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육체의정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육체의정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2.육체의정욕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보다더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보다더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3.눈보다더희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복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복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4.구주의복음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268장 죄에서 자유를 얻게 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죄에서자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죄에서자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1.죄에서자유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육체의정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육체의정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2.육체의정욕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보다더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보다더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3.눈보다더희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복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복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4.구주의복음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268장 죄에서 자유를 얻게 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죄에서자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죄에서자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1.죄에서자유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육체의정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육체의정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2.육체의정욕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보다더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보다더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3.눈보다더희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복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복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4.구주의복음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268장 죄에서 자유를 얻게 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죄에서자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죄에서자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1.죄에서자유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육체의정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육체의정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2.육체의정욕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보다더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보다더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3.눈보다더희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복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복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4.구주의복음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268장 죄에서 자유를 얻게 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죄에서자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죄에서자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1.죄에서자유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육체의정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육체의정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2.육체의정욕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보다더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보다더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3.눈보다더희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복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복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4.구주의복음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268장 죄에서 자유를 얻게 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죄에서자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죄에서자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1.죄에서자유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육체의정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육체의정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2.육체의정욕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보다더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보다더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3.눈보다더희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복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복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4.구주의복음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268장 죄에서 자유를 얻게 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죄에서자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죄에서자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1.죄에서자유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육체의정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육체의정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2.육체의정욕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보다더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보다더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3.눈보다더희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복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복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4.구주의복음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268장 죄에서 자유를 얻게 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죄에서자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죄에서자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1.죄에서자유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육체의정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육체의정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2.육체의정욕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보다더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보다더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3.눈보다더희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복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복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4.구주의복음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268장 죄에서 자유를 얻게 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죄에서자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죄에서자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1.죄에서자유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육체의정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육체의정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2.육체의정욕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보다더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보다더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3.눈보다더희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복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복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4.구주의복음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268장 죄에서 자유를 얻게 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죄에서자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죄에서자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1.죄에서자유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육체의정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육체의정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2.육체의정욕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보다더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보다더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3.눈보다더희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복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복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4.구주의복음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268장 죄에서 자유를 얻게 함은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죄에서자유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죄에서자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1.죄에서자유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육체의정욕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육체의정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2.육체의정욕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보다더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보다더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3.눈보다더희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복음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복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4.구주의복음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2022-04-02T13:22:31Z</dcterms:created>
  <dcterms:modified xsi:type="dcterms:W3CDTF">2022-04-04T14:50:50Z</dcterms:modified>
</cp:coreProperties>
</file>