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31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75장 주여 우리 무리를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우리무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우리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1.주여우리무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구원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구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2.주의구원하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다스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다스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3.주가다스리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땅에나는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땅에나는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4.땅에나는모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하나님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하나님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5.하나님우리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75장 주여 우리 무리를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우리무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우리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1.주여우리무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구원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구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2.주의구원하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다스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다스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3.주가다스리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땅에나는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땅에나는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4.땅에나는모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하나님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하나님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5.하나님우리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75장 주여 우리 무리를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우리무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우리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1.주여우리무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구원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구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2.주의구원하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다스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다스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3.주가다스리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땅에나는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땅에나는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4.땅에나는모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하나님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하나님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5.하나님우리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75장 주여 우리 무리를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우리무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우리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1.주여우리무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구원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구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2.주의구원하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다스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다스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3.주가다스리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땅에나는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땅에나는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4.땅에나는모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하나님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하나님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5.하나님우리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75장 주여 우리 무리를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우리무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우리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1.주여우리무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구원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구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2.주의구원하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다스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다스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3.주가다스리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땅에나는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땅에나는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4.땅에나는모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하나님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하나님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5.하나님우리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75장 주여 우리 무리를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우리무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우리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1.주여우리무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구원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구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2.주의구원하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다스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다스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3.주가다스리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땅에나는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땅에나는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4.땅에나는모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하나님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하나님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5.하나님우리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75장 주여 우리 무리를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우리무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우리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1.주여우리무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구원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구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2.주의구원하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다스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다스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3.주가다스리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땅에나는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땅에나는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4.땅에나는모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하나님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하나님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5.하나님우리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75장 주여 우리 무리를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우리무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우리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1.주여우리무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구원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구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2.주의구원하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다스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다스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3.주가다스리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땅에나는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땅에나는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4.땅에나는모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하나님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하나님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5.하나님우리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75장 주여 우리 무리를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우리무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우리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1.주여우리무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구원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구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2.주의구원하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다스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다스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3.주가다스리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땅에나는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땅에나는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4.땅에나는모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하나님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하나님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5.하나님우리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75장 주여 우리 무리를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우리무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우리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1.주여우리무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구원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구원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2.주의구원하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다스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다스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3.주가다스리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땅에나는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땅에나는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4.땅에나는모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하나님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하나님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5.하나님우리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2022-04-01T17:48:58Z</dcterms:created>
  <dcterms:modified xsi:type="dcterms:W3CDTF">2022-04-04T15:06:57Z</dcterms:modified>
</cp:coreProperties>
</file>