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55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320장 나의 죄를 정케하사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내게부어주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내게부어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2.내게부어주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죄의짐을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죄의짐을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3.죄의짐을풀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여내게성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여내게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4.주여내게성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2022-04-02T12:02:07Z</dcterms:created>
  <dcterms:modified xsi:type="dcterms:W3CDTF">2022-04-04T14:52:25Z</dcterms:modified>
</cp:coreProperties>
</file>