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50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590장 논밭에 오곡백과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논밭에오곡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논밭에오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1.논밭에오곡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막에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막에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2.사막에샘이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거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거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3.은혜로거둔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590장 논밭에 오곡백과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논밭에오곡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논밭에오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1.논밭에오곡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막에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막에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2.사막에샘이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거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거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3.은혜로거둔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590장 논밭에 오곡백과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논밭에오곡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논밭에오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1.논밭에오곡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막에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막에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2.사막에샘이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거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거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3.은혜로거둔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590장 논밭에 오곡백과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논밭에오곡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논밭에오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1.논밭에오곡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막에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막에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2.사막에샘이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거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거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3.은혜로거둔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590장 논밭에 오곡백과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논밭에오곡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논밭에오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1.논밭에오곡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막에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막에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2.사막에샘이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거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거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3.은혜로거둔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590장 논밭에 오곡백과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논밭에오곡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논밭에오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1.논밭에오곡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막에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막에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2.사막에샘이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거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거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3.은혜로거둔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590장 논밭에 오곡백과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논밭에오곡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논밭에오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1.논밭에오곡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막에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막에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2.사막에샘이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거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거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3.은혜로거둔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590장 논밭에 오곡백과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논밭에오곡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논밭에오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1.논밭에오곡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막에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막에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2.사막에샘이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거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거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3.은혜로거둔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590장 논밭에 오곡백과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논밭에오곡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논밭에오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1.논밭에오곡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사막에샘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사막에샘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2.사막에샘이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은혜로거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은혜로거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3.은혜로거둔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2022-04-02T18:50:32Z</dcterms:created>
  <dcterms:modified xsi:type="dcterms:W3CDTF">2022-04-04T15:03:27Z</dcterms:modified>
</cp:coreProperties>
</file>