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23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362장 주여 복을 주시기를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마음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마음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2.나의마음주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유하신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유하신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3.온유하신나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전능하신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전능하신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4.전능하신성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변함없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변함없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5.변함없는주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362장 주여 복을 주시기를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마음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마음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2.나의마음주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유하신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유하신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3.온유하신나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전능하신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전능하신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4.전능하신성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변함없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변함없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5.변함없는주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362장 주여 복을 주시기를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마음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마음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2.나의마음주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유하신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유하신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3.온유하신나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전능하신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전능하신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4.전능하신성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변함없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변함없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5.변함없는주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362장 주여 복을 주시기를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마음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마음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2.나의마음주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유하신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유하신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3.온유하신나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전능하신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전능하신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4.전능하신성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변함없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변함없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5.변함없는주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362장 주여 복을 주시기를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마음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마음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2.나의마음주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유하신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유하신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3.온유하신나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전능하신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전능하신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4.전능하신성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변함없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변함없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5.변함없는주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362장 주여 복을 주시기를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마음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마음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2.나의마음주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유하신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유하신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3.온유하신나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전능하신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전능하신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4.전능하신성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변함없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변함없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5.변함없는주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362장 주여 복을 주시기를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마음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마음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2.나의마음주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유하신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유하신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3.온유하신나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전능하신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전능하신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4.전능하신성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변함없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변함없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5.변함없는주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362장 주여 복을 주시기를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마음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마음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2.나의마음주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유하신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유하신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3.온유하신나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전능하신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전능하신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4.전능하신성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변함없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변함없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5.변함없는주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362장 주여 복을 주시기를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마음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마음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2.나의마음주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유하신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유하신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3.온유하신나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전능하신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전능하신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4.전능하신성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변함없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변함없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5.변함없는주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362장 주여 복을 주시기를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주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마음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마음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2.나의마음주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유하신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유하신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3.온유하신나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전능하신성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전능하신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4.전능하신성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변함없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변함없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5.변함없는주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2022-04-02T13:48:04Z</dcterms:created>
  <dcterms:modified xsi:type="dcterms:W3CDTF">2022-04-04T14:53:45Z</dcterms:modified>
</cp:coreProperties>
</file>